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Impact" panose="020B0806030902050204" pitchFamily="34" charset="0"/>
      <p:regular r:id="rId12"/>
    </p:embeddedFont>
    <p:embeddedFont>
      <p:font typeface="Montserrat" panose="00000500000000000000" pitchFamily="2" charset="0"/>
      <p:regular r:id="rId13"/>
    </p:embeddedFont>
    <p:embeddedFont>
      <p:font typeface="Montserrat Bold" panose="00000800000000000000" charset="0"/>
      <p:regular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Bold" panose="00000800000000000000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kit sharma" userId="60a8a1fc2bcb2404" providerId="LiveId" clId="{A0859892-6A23-4DAD-9D5A-41B4F0E33AAA}"/>
    <pc:docChg chg="modSld">
      <pc:chgData name="ankit sharma" userId="60a8a1fc2bcb2404" providerId="LiveId" clId="{A0859892-6A23-4DAD-9D5A-41B4F0E33AAA}" dt="2025-08-28T11:58:50.599" v="93" actId="20577"/>
      <pc:docMkLst>
        <pc:docMk/>
      </pc:docMkLst>
      <pc:sldChg chg="modSp mod">
        <pc:chgData name="ankit sharma" userId="60a8a1fc2bcb2404" providerId="LiveId" clId="{A0859892-6A23-4DAD-9D5A-41B4F0E33AAA}" dt="2025-08-28T11:58:19.553" v="66" actId="20577"/>
        <pc:sldMkLst>
          <pc:docMk/>
          <pc:sldMk cId="0" sldId="256"/>
        </pc:sldMkLst>
        <pc:spChg chg="mod">
          <ac:chgData name="ankit sharma" userId="60a8a1fc2bcb2404" providerId="LiveId" clId="{A0859892-6A23-4DAD-9D5A-41B4F0E33AAA}" dt="2025-08-28T11:58:19.553" v="66" actId="20577"/>
          <ac:spMkLst>
            <pc:docMk/>
            <pc:sldMk cId="0" sldId="256"/>
            <ac:spMk id="7" creationId="{00000000-0000-0000-0000-000000000000}"/>
          </ac:spMkLst>
        </pc:spChg>
        <pc:grpChg chg="mod">
          <ac:chgData name="ankit sharma" userId="60a8a1fc2bcb2404" providerId="LiveId" clId="{A0859892-6A23-4DAD-9D5A-41B4F0E33AAA}" dt="2025-08-28T10:17:00.803" v="6" actId="1076"/>
          <ac:grpSpMkLst>
            <pc:docMk/>
            <pc:sldMk cId="0" sldId="256"/>
            <ac:grpSpMk id="3" creationId="{00000000-0000-0000-0000-000000000000}"/>
          </ac:grpSpMkLst>
        </pc:grpChg>
      </pc:sldChg>
      <pc:sldChg chg="modSp mod">
        <pc:chgData name="ankit sharma" userId="60a8a1fc2bcb2404" providerId="LiveId" clId="{A0859892-6A23-4DAD-9D5A-41B4F0E33AAA}" dt="2025-08-25T14:34:52.158" v="5" actId="20577"/>
        <pc:sldMkLst>
          <pc:docMk/>
          <pc:sldMk cId="0" sldId="259"/>
        </pc:sldMkLst>
        <pc:spChg chg="mod">
          <ac:chgData name="ankit sharma" userId="60a8a1fc2bcb2404" providerId="LiveId" clId="{A0859892-6A23-4DAD-9D5A-41B4F0E33AAA}" dt="2025-08-25T14:34:52.158" v="5" actId="20577"/>
          <ac:spMkLst>
            <pc:docMk/>
            <pc:sldMk cId="0" sldId="259"/>
            <ac:spMk id="9" creationId="{00000000-0000-0000-0000-000000000000}"/>
          </ac:spMkLst>
        </pc:spChg>
      </pc:sldChg>
      <pc:sldChg chg="modSp mod">
        <pc:chgData name="ankit sharma" userId="60a8a1fc2bcb2404" providerId="LiveId" clId="{A0859892-6A23-4DAD-9D5A-41B4F0E33AAA}" dt="2025-08-28T11:58:50.599" v="93" actId="20577"/>
        <pc:sldMkLst>
          <pc:docMk/>
          <pc:sldMk cId="0" sldId="260"/>
        </pc:sldMkLst>
        <pc:spChg chg="mod">
          <ac:chgData name="ankit sharma" userId="60a8a1fc2bcb2404" providerId="LiveId" clId="{A0859892-6A23-4DAD-9D5A-41B4F0E33AAA}" dt="2025-08-28T11:58:50.599" v="93" actId="20577"/>
          <ac:spMkLst>
            <pc:docMk/>
            <pc:sldMk cId="0" sldId="260"/>
            <ac:spMk id="12" creationId="{00000000-0000-0000-0000-000000000000}"/>
          </ac:spMkLst>
        </pc:spChg>
      </pc:sldChg>
    </pc:docChg>
  </pc:docChgLst>
</pc:chgInfo>
</file>

<file path=ppt/media/image1.jpeg>
</file>

<file path=ppt/media/image10.svg>
</file>

<file path=ppt/media/image11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8EFC6E-06F5-49DD-B748-DCAE3D39599F}" type="datetimeFigureOut">
              <a:rPr lang="en-GB" smtClean="0"/>
              <a:t>28/08/2025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1CAA96-5359-4936-B98A-429BFB210C8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435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1CAA96-5359-4936-B98A-429BFB210C8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6373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66" b="-866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981200" y="1073035"/>
            <a:ext cx="19865811" cy="6135203"/>
            <a:chOff x="0" y="0"/>
            <a:chExt cx="5232148" cy="161585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232148" cy="1615856"/>
            </a:xfrm>
            <a:custGeom>
              <a:avLst/>
              <a:gdLst/>
              <a:ahLst/>
              <a:cxnLst/>
              <a:rect l="l" t="t" r="r" b="b"/>
              <a:pathLst>
                <a:path w="5232148" h="1615856">
                  <a:moveTo>
                    <a:pt x="0" y="0"/>
                  </a:moveTo>
                  <a:lnTo>
                    <a:pt x="5232148" y="0"/>
                  </a:lnTo>
                  <a:lnTo>
                    <a:pt x="5232148" y="1615856"/>
                  </a:lnTo>
                  <a:lnTo>
                    <a:pt x="0" y="1615856"/>
                  </a:lnTo>
                  <a:close/>
                </a:path>
              </a:pathLst>
            </a:custGeom>
            <a:gradFill rotWithShape="1">
              <a:gsLst>
                <a:gs pos="0">
                  <a:srgbClr val="232A35">
                    <a:alpha val="96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232148" cy="16539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41893" y="9451025"/>
            <a:ext cx="6400799" cy="47449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56"/>
              </a:lnSpc>
              <a:spcBef>
                <a:spcPct val="0"/>
              </a:spcBef>
            </a:pPr>
            <a:r>
              <a:rPr lang="en-US" sz="282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WWW.NEWLINKLOGISTICS.CO.UK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049000" y="9481102"/>
            <a:ext cx="6400800" cy="47448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66"/>
              </a:lnSpc>
              <a:spcBef>
                <a:spcPct val="0"/>
              </a:spcBef>
            </a:pPr>
            <a:r>
              <a:rPr lang="en-US" sz="2832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INFO@NEWLINKLOGISTICS.CO.UK</a:t>
            </a:r>
          </a:p>
        </p:txBody>
      </p:sp>
      <p:grpSp>
        <p:nvGrpSpPr>
          <p:cNvPr id="8" name="Group 8"/>
          <p:cNvGrpSpPr/>
          <p:nvPr/>
        </p:nvGrpSpPr>
        <p:grpSpPr>
          <a:xfrm rot="-1676530">
            <a:off x="-1644470" y="4157844"/>
            <a:ext cx="9326644" cy="2591264"/>
            <a:chOff x="0" y="0"/>
            <a:chExt cx="2456400" cy="68247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56400" cy="682473"/>
            </a:xfrm>
            <a:custGeom>
              <a:avLst/>
              <a:gdLst/>
              <a:ahLst/>
              <a:cxnLst/>
              <a:rect l="l" t="t" r="r" b="b"/>
              <a:pathLst>
                <a:path w="2456400" h="682473">
                  <a:moveTo>
                    <a:pt x="0" y="0"/>
                  </a:moveTo>
                  <a:lnTo>
                    <a:pt x="2456400" y="0"/>
                  </a:lnTo>
                  <a:lnTo>
                    <a:pt x="2456400" y="682473"/>
                  </a:lnTo>
                  <a:lnTo>
                    <a:pt x="0" y="682473"/>
                  </a:lnTo>
                  <a:close/>
                </a:path>
              </a:pathLst>
            </a:custGeom>
            <a:solidFill>
              <a:srgbClr val="CA650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456400" cy="720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1836940">
            <a:off x="5219814" y="4318062"/>
            <a:ext cx="9326644" cy="2591264"/>
            <a:chOff x="0" y="0"/>
            <a:chExt cx="2456400" cy="68247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56400" cy="682473"/>
            </a:xfrm>
            <a:custGeom>
              <a:avLst/>
              <a:gdLst/>
              <a:ahLst/>
              <a:cxnLst/>
              <a:rect l="l" t="t" r="r" b="b"/>
              <a:pathLst>
                <a:path w="2456400" h="682473">
                  <a:moveTo>
                    <a:pt x="0" y="0"/>
                  </a:moveTo>
                  <a:lnTo>
                    <a:pt x="2456400" y="0"/>
                  </a:lnTo>
                  <a:lnTo>
                    <a:pt x="2456400" y="682473"/>
                  </a:lnTo>
                  <a:lnTo>
                    <a:pt x="0" y="682473"/>
                  </a:lnTo>
                  <a:close/>
                </a:path>
              </a:pathLst>
            </a:custGeom>
            <a:solidFill>
              <a:srgbClr val="CA6508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456400" cy="720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2124486">
            <a:off x="11612759" y="4050097"/>
            <a:ext cx="9326644" cy="2591264"/>
            <a:chOff x="0" y="0"/>
            <a:chExt cx="2456400" cy="68247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56400" cy="682473"/>
            </a:xfrm>
            <a:custGeom>
              <a:avLst/>
              <a:gdLst/>
              <a:ahLst/>
              <a:cxnLst/>
              <a:rect l="l" t="t" r="r" b="b"/>
              <a:pathLst>
                <a:path w="2456400" h="682473">
                  <a:moveTo>
                    <a:pt x="0" y="0"/>
                  </a:moveTo>
                  <a:lnTo>
                    <a:pt x="2456400" y="0"/>
                  </a:lnTo>
                  <a:lnTo>
                    <a:pt x="2456400" y="682473"/>
                  </a:lnTo>
                  <a:lnTo>
                    <a:pt x="0" y="682473"/>
                  </a:lnTo>
                  <a:close/>
                </a:path>
              </a:pathLst>
            </a:custGeom>
            <a:solidFill>
              <a:srgbClr val="CA6508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2456400" cy="720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14400" y="1160659"/>
            <a:ext cx="16154400" cy="72049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67"/>
              </a:lnSpc>
              <a:spcBef>
                <a:spcPct val="0"/>
              </a:spcBef>
            </a:pPr>
            <a:r>
              <a:rPr lang="en-US" sz="21119" spc="4118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NEWLINK LOGISTICS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817488" y="4696649"/>
            <a:ext cx="8653024" cy="554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36"/>
              </a:lnSpc>
              <a:spcBef>
                <a:spcPct val="0"/>
              </a:spcBef>
            </a:pPr>
            <a:r>
              <a:rPr lang="en-US" sz="331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 TIME, EVERY TIME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08180" y="-381000"/>
            <a:ext cx="5246370" cy="10913686"/>
            <a:chOff x="0" y="0"/>
            <a:chExt cx="812800" cy="16908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1690816"/>
            </a:xfrm>
            <a:custGeom>
              <a:avLst/>
              <a:gdLst/>
              <a:ahLst/>
              <a:cxnLst/>
              <a:rect l="l" t="t" r="r" b="b"/>
              <a:pathLst>
                <a:path w="812800" h="1690816">
                  <a:moveTo>
                    <a:pt x="0" y="0"/>
                  </a:moveTo>
                  <a:lnTo>
                    <a:pt x="812800" y="0"/>
                  </a:lnTo>
                  <a:lnTo>
                    <a:pt x="812800" y="1690816"/>
                  </a:lnTo>
                  <a:lnTo>
                    <a:pt x="0" y="1690816"/>
                  </a:lnTo>
                  <a:close/>
                </a:path>
              </a:pathLst>
            </a:custGeom>
            <a:blipFill>
              <a:blip r:embed="rId2"/>
              <a:stretch>
                <a:fillRect l="-141286" r="-141286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805068" y="4823344"/>
            <a:ext cx="16717205" cy="4225942"/>
            <a:chOff x="0" y="0"/>
            <a:chExt cx="4402885" cy="111300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402886" cy="1113005"/>
            </a:xfrm>
            <a:custGeom>
              <a:avLst/>
              <a:gdLst/>
              <a:ahLst/>
              <a:cxnLst/>
              <a:rect l="l" t="t" r="r" b="b"/>
              <a:pathLst>
                <a:path w="4402886" h="1113005">
                  <a:moveTo>
                    <a:pt x="0" y="0"/>
                  </a:moveTo>
                  <a:lnTo>
                    <a:pt x="4402886" y="0"/>
                  </a:lnTo>
                  <a:lnTo>
                    <a:pt x="4402886" y="1113005"/>
                  </a:lnTo>
                  <a:lnTo>
                    <a:pt x="0" y="1113005"/>
                  </a:lnTo>
                  <a:close/>
                </a:path>
              </a:pathLst>
            </a:custGeom>
            <a:solidFill>
              <a:srgbClr val="CA6508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402885" cy="11511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397619" y="1779981"/>
            <a:ext cx="3931596" cy="1536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900"/>
              </a:lnSpc>
              <a:spcBef>
                <a:spcPct val="0"/>
              </a:spcBef>
            </a:pPr>
            <a:r>
              <a:rPr lang="en-US" sz="8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960391" y="1779981"/>
            <a:ext cx="5181445" cy="1536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900"/>
              </a:lnSpc>
              <a:spcBef>
                <a:spcPct val="0"/>
              </a:spcBef>
            </a:pPr>
            <a:r>
              <a:rPr lang="en-US" sz="85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81075" y="4747144"/>
            <a:ext cx="16325850" cy="4616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53"/>
              </a:lnSpc>
            </a:pPr>
            <a:r>
              <a:rPr lang="en-US" sz="285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specialize in Domestic, International Courier, Air/Sea Cargo handling, and customs clearance, Our services cover everything from small parcels to large containers, with expertise in handling hazardous and complex shipments.</a:t>
            </a:r>
          </a:p>
          <a:p>
            <a:pPr algn="just">
              <a:lnSpc>
                <a:spcPts val="4253"/>
              </a:lnSpc>
            </a:pPr>
            <a:endParaRPr lang="en-US" sz="2854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just">
              <a:lnSpc>
                <a:spcPts val="4253"/>
              </a:lnSpc>
            </a:pPr>
            <a:r>
              <a:rPr lang="en-US" sz="285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With headquarter in the UK and network in the UAE, UK, Africa, and China, our extensive network ensures seamless delivery to any destination.</a:t>
            </a:r>
          </a:p>
          <a:p>
            <a:pPr algn="just">
              <a:lnSpc>
                <a:spcPts val="4253"/>
              </a:lnSpc>
            </a:pPr>
            <a:endParaRPr lang="en-US" sz="2854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just">
              <a:lnSpc>
                <a:spcPts val="4253"/>
              </a:lnSpc>
            </a:pPr>
            <a:r>
              <a:rPr lang="en-US" sz="285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are dedicated towards setting the standard in logistics industry.</a:t>
            </a:r>
          </a:p>
          <a:p>
            <a:pPr algn="just">
              <a:lnSpc>
                <a:spcPts val="2912"/>
              </a:lnSpc>
            </a:pPr>
            <a:endParaRPr lang="en-US" sz="2854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5010150"/>
            <a:ext cx="18288000" cy="5522536"/>
            <a:chOff x="0" y="0"/>
            <a:chExt cx="4886835" cy="14544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86835" cy="1454495"/>
            </a:xfrm>
            <a:custGeom>
              <a:avLst/>
              <a:gdLst/>
              <a:ahLst/>
              <a:cxnLst/>
              <a:rect l="l" t="t" r="r" b="b"/>
              <a:pathLst>
                <a:path w="4886835" h="1454495">
                  <a:moveTo>
                    <a:pt x="0" y="0"/>
                  </a:moveTo>
                  <a:lnTo>
                    <a:pt x="4886835" y="0"/>
                  </a:lnTo>
                  <a:lnTo>
                    <a:pt x="4886835" y="1454495"/>
                  </a:lnTo>
                  <a:lnTo>
                    <a:pt x="0" y="1454495"/>
                  </a:lnTo>
                  <a:close/>
                </a:path>
              </a:pathLst>
            </a:custGeom>
            <a:solidFill>
              <a:srgbClr val="CA650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86835" cy="14925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560418" y="6244433"/>
            <a:ext cx="1740880" cy="1223167"/>
          </a:xfrm>
          <a:custGeom>
            <a:avLst/>
            <a:gdLst/>
            <a:ahLst/>
            <a:cxnLst/>
            <a:rect l="l" t="t" r="r" b="b"/>
            <a:pathLst>
              <a:path w="1740880" h="1223167">
                <a:moveTo>
                  <a:pt x="0" y="0"/>
                </a:moveTo>
                <a:lnTo>
                  <a:pt x="1740880" y="0"/>
                </a:lnTo>
                <a:lnTo>
                  <a:pt x="1740880" y="1223167"/>
                </a:lnTo>
                <a:lnTo>
                  <a:pt x="0" y="12231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870480" y="6343126"/>
            <a:ext cx="2203215" cy="1025781"/>
          </a:xfrm>
          <a:custGeom>
            <a:avLst/>
            <a:gdLst/>
            <a:ahLst/>
            <a:cxnLst/>
            <a:rect l="l" t="t" r="r" b="b"/>
            <a:pathLst>
              <a:path w="2203215" h="1025781">
                <a:moveTo>
                  <a:pt x="0" y="0"/>
                </a:moveTo>
                <a:lnTo>
                  <a:pt x="2203215" y="0"/>
                </a:lnTo>
                <a:lnTo>
                  <a:pt x="2203215" y="1025781"/>
                </a:lnTo>
                <a:lnTo>
                  <a:pt x="0" y="10257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645320" y="6421163"/>
            <a:ext cx="2371512" cy="1046437"/>
          </a:xfrm>
          <a:custGeom>
            <a:avLst/>
            <a:gdLst/>
            <a:ahLst/>
            <a:cxnLst/>
            <a:rect l="l" t="t" r="r" b="b"/>
            <a:pathLst>
              <a:path w="2371512" h="1046437">
                <a:moveTo>
                  <a:pt x="0" y="0"/>
                </a:moveTo>
                <a:lnTo>
                  <a:pt x="2371512" y="0"/>
                </a:lnTo>
                <a:lnTo>
                  <a:pt x="2371512" y="1046437"/>
                </a:lnTo>
                <a:lnTo>
                  <a:pt x="0" y="10464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588457" y="5842894"/>
            <a:ext cx="2166417" cy="1796156"/>
          </a:xfrm>
          <a:custGeom>
            <a:avLst/>
            <a:gdLst/>
            <a:ahLst/>
            <a:cxnLst/>
            <a:rect l="l" t="t" r="r" b="b"/>
            <a:pathLst>
              <a:path w="2166417" h="1796156">
                <a:moveTo>
                  <a:pt x="0" y="0"/>
                </a:moveTo>
                <a:lnTo>
                  <a:pt x="2166416" y="0"/>
                </a:lnTo>
                <a:lnTo>
                  <a:pt x="2166416" y="1796156"/>
                </a:lnTo>
                <a:lnTo>
                  <a:pt x="0" y="179615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00620" y="1905815"/>
            <a:ext cx="9216354" cy="1214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585"/>
              </a:lnSpc>
            </a:pPr>
            <a:r>
              <a:rPr lang="en-US" sz="8500" b="1">
                <a:solidFill>
                  <a:srgbClr val="CA6910"/>
                </a:solidFill>
                <a:latin typeface="Poppins Bold"/>
                <a:ea typeface="Poppins Bold"/>
                <a:cs typeface="Poppins Bold"/>
                <a:sym typeface="Poppins Bold"/>
              </a:rPr>
              <a:t>what we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33127" y="7883813"/>
            <a:ext cx="196914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ROAD FREIGHT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126081" y="7883813"/>
            <a:ext cx="1692014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AIR CARGO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901218" y="7883813"/>
            <a:ext cx="202209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SEA SHIPPING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487124" y="7883813"/>
            <a:ext cx="235038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RAIL TRANSPORT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00620" y="3088457"/>
            <a:ext cx="3660487" cy="1214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585"/>
              </a:lnSpc>
            </a:pPr>
            <a:r>
              <a:rPr lang="en-US" sz="8500">
                <a:solidFill>
                  <a:srgbClr val="FFFFFE"/>
                </a:solidFill>
                <a:latin typeface="Poppins"/>
                <a:ea typeface="Poppins"/>
                <a:cs typeface="Poppins"/>
                <a:sym typeface="Poppins"/>
              </a:rPr>
              <a:t>Do?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073695" y="2221363"/>
            <a:ext cx="9810974" cy="93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94"/>
              </a:lnSpc>
            </a:pPr>
            <a:r>
              <a:rPr lang="en-US" sz="26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handle all types of transportation needs, your one stop logistics solution.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714064" y="717578"/>
            <a:ext cx="7824957" cy="8851844"/>
            <a:chOff x="0" y="0"/>
            <a:chExt cx="2060894" cy="23313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60894" cy="2331350"/>
            </a:xfrm>
            <a:custGeom>
              <a:avLst/>
              <a:gdLst/>
              <a:ahLst/>
              <a:cxnLst/>
              <a:rect l="l" t="t" r="r" b="b"/>
              <a:pathLst>
                <a:path w="2060894" h="2331350">
                  <a:moveTo>
                    <a:pt x="0" y="0"/>
                  </a:moveTo>
                  <a:lnTo>
                    <a:pt x="2060894" y="0"/>
                  </a:lnTo>
                  <a:lnTo>
                    <a:pt x="2060894" y="2331350"/>
                  </a:lnTo>
                  <a:lnTo>
                    <a:pt x="0" y="2331350"/>
                  </a:lnTo>
                  <a:close/>
                </a:path>
              </a:pathLst>
            </a:custGeom>
            <a:solidFill>
              <a:srgbClr val="CA650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060894" cy="236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665031" y="1231022"/>
            <a:ext cx="7586552" cy="7824957"/>
            <a:chOff x="0" y="0"/>
            <a:chExt cx="1175355" cy="12122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75355" cy="1212291"/>
            </a:xfrm>
            <a:custGeom>
              <a:avLst/>
              <a:gdLst/>
              <a:ahLst/>
              <a:cxnLst/>
              <a:rect l="l" t="t" r="r" b="b"/>
              <a:pathLst>
                <a:path w="1175355" h="1212291">
                  <a:moveTo>
                    <a:pt x="0" y="0"/>
                  </a:moveTo>
                  <a:lnTo>
                    <a:pt x="1175355" y="0"/>
                  </a:lnTo>
                  <a:lnTo>
                    <a:pt x="1175355" y="1212291"/>
                  </a:lnTo>
                  <a:lnTo>
                    <a:pt x="0" y="1212291"/>
                  </a:lnTo>
                  <a:close/>
                </a:path>
              </a:pathLst>
            </a:custGeom>
            <a:blipFill>
              <a:blip r:embed="rId2"/>
              <a:stretch>
                <a:fillRect l="-41886" r="-41886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1627226" y="2186664"/>
            <a:ext cx="8425239" cy="1107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480"/>
              </a:lnSpc>
            </a:pPr>
            <a:r>
              <a:rPr lang="en-US" sz="85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Some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27226" y="3224946"/>
            <a:ext cx="6288505" cy="1107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480"/>
              </a:lnSpc>
            </a:pPr>
            <a:r>
              <a:rPr lang="en-US" sz="85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Statistics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62588" y="4432038"/>
            <a:ext cx="7390151" cy="3667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24"/>
              </a:lnSpc>
            </a:pPr>
            <a:r>
              <a:rPr lang="en-US" sz="24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transport more than ;</a:t>
            </a:r>
          </a:p>
          <a:p>
            <a:pPr marL="539746" lvl="1" indent="-269873" algn="just">
              <a:lnSpc>
                <a:spcPts val="3724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200 Air Freight shipments</a:t>
            </a:r>
          </a:p>
          <a:p>
            <a:pPr marL="539746" lvl="1" indent="-269873" algn="just">
              <a:lnSpc>
                <a:spcPts val="3724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150 Domestic shipments</a:t>
            </a:r>
          </a:p>
          <a:p>
            <a:pPr marL="539746" lvl="1" indent="-269873" algn="just">
              <a:lnSpc>
                <a:spcPts val="3724"/>
              </a:lnSpc>
              <a:buFont typeface="Arial"/>
              <a:buChar char="•"/>
            </a:pPr>
            <a:r>
              <a:rPr lang="en-US" sz="24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7 </a:t>
            </a:r>
            <a:r>
              <a:rPr lang="en-US" sz="249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tonnes</a:t>
            </a:r>
            <a:r>
              <a:rPr lang="en-US" sz="24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International couriers</a:t>
            </a:r>
          </a:p>
          <a:p>
            <a:pPr algn="just">
              <a:lnSpc>
                <a:spcPts val="3724"/>
              </a:lnSpc>
            </a:pPr>
            <a:r>
              <a:rPr lang="en-US" sz="24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EVERY MONTH</a:t>
            </a:r>
          </a:p>
          <a:p>
            <a:pPr algn="just">
              <a:lnSpc>
                <a:spcPts val="3724"/>
              </a:lnSpc>
            </a:pPr>
            <a:r>
              <a:rPr lang="en-US" sz="24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have 15 company owned vehicles for domestic transport and airport Runs.</a:t>
            </a:r>
          </a:p>
          <a:p>
            <a:pPr algn="just">
              <a:lnSpc>
                <a:spcPts val="2682"/>
              </a:lnSpc>
            </a:pPr>
            <a:endParaRPr lang="en-US" sz="2499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A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3829997"/>
            <a:ext cx="7994771" cy="4572231"/>
            <a:chOff x="0" y="0"/>
            <a:chExt cx="812800" cy="46484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464843"/>
            </a:xfrm>
            <a:custGeom>
              <a:avLst/>
              <a:gdLst/>
              <a:ahLst/>
              <a:cxnLst/>
              <a:rect l="l" t="t" r="r" b="b"/>
              <a:pathLst>
                <a:path w="812800" h="464843">
                  <a:moveTo>
                    <a:pt x="0" y="0"/>
                  </a:moveTo>
                  <a:lnTo>
                    <a:pt x="812800" y="0"/>
                  </a:lnTo>
                  <a:lnTo>
                    <a:pt x="812800" y="464843"/>
                  </a:lnTo>
                  <a:lnTo>
                    <a:pt x="0" y="464843"/>
                  </a:lnTo>
                  <a:close/>
                </a:path>
              </a:pathLst>
            </a:custGeom>
            <a:blipFill>
              <a:blip r:embed="rId2"/>
              <a:stretch>
                <a:fillRect l="-2629" r="-2629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884772"/>
            <a:ext cx="11187885" cy="6517457"/>
            <a:chOff x="0" y="0"/>
            <a:chExt cx="2946604" cy="171653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946603" cy="1716532"/>
            </a:xfrm>
            <a:custGeom>
              <a:avLst/>
              <a:gdLst/>
              <a:ahLst/>
              <a:cxnLst/>
              <a:rect l="l" t="t" r="r" b="b"/>
              <a:pathLst>
                <a:path w="2946603" h="1716532">
                  <a:moveTo>
                    <a:pt x="0" y="0"/>
                  </a:moveTo>
                  <a:lnTo>
                    <a:pt x="2946603" y="0"/>
                  </a:lnTo>
                  <a:lnTo>
                    <a:pt x="2946603" y="1716532"/>
                  </a:lnTo>
                  <a:lnTo>
                    <a:pt x="0" y="1716532"/>
                  </a:lnTo>
                  <a:close/>
                </a:path>
              </a:pathLst>
            </a:custGeom>
            <a:solidFill>
              <a:srgbClr val="CA6508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946604" cy="1754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019211" y="6116113"/>
            <a:ext cx="1632749" cy="260140"/>
            <a:chOff x="0" y="0"/>
            <a:chExt cx="430024" cy="6851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30024" cy="68514"/>
            </a:xfrm>
            <a:custGeom>
              <a:avLst/>
              <a:gdLst/>
              <a:ahLst/>
              <a:cxnLst/>
              <a:rect l="l" t="t" r="r" b="b"/>
              <a:pathLst>
                <a:path w="430024" h="68514">
                  <a:moveTo>
                    <a:pt x="0" y="0"/>
                  </a:moveTo>
                  <a:lnTo>
                    <a:pt x="430024" y="0"/>
                  </a:lnTo>
                  <a:lnTo>
                    <a:pt x="430024" y="68514"/>
                  </a:lnTo>
                  <a:lnTo>
                    <a:pt x="0" y="6851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30024" cy="1066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453386" y="4045990"/>
            <a:ext cx="10166005" cy="1966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39"/>
              </a:lnSpc>
              <a:spcBef>
                <a:spcPct val="0"/>
              </a:spcBef>
            </a:pPr>
            <a:r>
              <a:rPr lang="en-US" sz="11456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40638" y="9514621"/>
            <a:ext cx="6622643" cy="456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38"/>
              </a:lnSpc>
              <a:spcBef>
                <a:spcPct val="0"/>
              </a:spcBef>
            </a:pPr>
            <a:r>
              <a:rPr lang="en-US" sz="267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WWW.NEWLINKLOGISTICS.CO.UK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992954" y="9514516"/>
            <a:ext cx="6071415" cy="456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32"/>
              </a:lnSpc>
              <a:spcBef>
                <a:spcPct val="0"/>
              </a:spcBef>
            </a:pPr>
            <a:r>
              <a:rPr lang="en-US" sz="266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INFO@NEWLINKLOGISTICS.CO.UK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178</Words>
  <Application>Microsoft Office PowerPoint</Application>
  <PresentationFormat>Custom</PresentationFormat>
  <Paragraphs>30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Poppins Bold</vt:lpstr>
      <vt:lpstr>Arial</vt:lpstr>
      <vt:lpstr>Impact</vt:lpstr>
      <vt:lpstr>Calibri</vt:lpstr>
      <vt:lpstr>Montserrat</vt:lpstr>
      <vt:lpstr>Montserrat Bold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www.newlinklogistics.co.uk</dc:title>
  <cp:lastModifiedBy>Newlink Logistics</cp:lastModifiedBy>
  <cp:revision>3</cp:revision>
  <dcterms:created xsi:type="dcterms:W3CDTF">2006-08-16T00:00:00Z</dcterms:created>
  <dcterms:modified xsi:type="dcterms:W3CDTF">2025-08-28T11:58:58Z</dcterms:modified>
  <dc:identifier>DAGwiL229-0</dc:identifier>
</cp:coreProperties>
</file>

<file path=docProps/thumbnail.jpeg>
</file>